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  <p:embeddedFont>
      <p:font typeface="Merriweather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 to Python Programming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is a high-level programming language used to build websites, apps, games, data tools, and AI systems. This presentation will guide you through the basics of Python programming.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6B1C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0084" y="5616654"/>
            <a:ext cx="14311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LW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0432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Liang Wang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How print()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94936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905720"/>
            <a:ext cx="24638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396139"/>
            <a:ext cx="24638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appears on screen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Function Call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29021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print() sends data to output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86025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632966"/>
            <a:ext cx="2497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String Data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123384"/>
            <a:ext cx="2497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Text enclosed in quotes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8618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Hands-on Practice with print()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Try these examples in your IDE. Notice how print() can display text, numbers, and even perform calculations.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8309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Understanding Python Errors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Syntax Errors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Occur when Python can't understand your code structure.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Name Errors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Happen when Python can't find a referenced name.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Type Errors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 from operations on incompatible data types.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266"/>
            <a:ext cx="7282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Exploring Error Messages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5207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61282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75653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with Error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75653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Message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75653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Explanation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263146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4068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prin("Hello")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406854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NameError: name 'prin' is not defined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406854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Misspelled function name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276368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42007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print("Hello"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42007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SyntaxError: unexpected EOF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42007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Missing closing parenthesis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289590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43329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print(5 + "text")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433298"/>
            <a:ext cx="20519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TypeError: unsupported operand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43329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Can't add number and string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9149"/>
            <a:ext cx="58265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Practice Suggestions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8580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518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Personal Info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42298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 a script that prints your name, age, and favorite subject.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18580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65187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Debug Challenge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49662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Intentionally make an error, then fix it.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18580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65187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Math Expressions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49662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Try printing calculations like 5 + 3 and 10 / 2.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04753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84132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Add Comments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33174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# to add explanations to your code.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6210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Next Steps in Your Python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Learn Variables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and manipulate data in your programs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Explore Data Types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with numbers, strings, lists, and more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43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Master Control Flow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if-statements and loops for decision making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 Projects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your skills to create useful programs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94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What is a Program?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Set of Instructions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program is a set of instructions that tells a computer what to do.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74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Logical Sequence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68665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Instructions are executed in a specific order to perform tasks.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89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27149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068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Computer Language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9727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Programs are written in languages computers can understand.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3990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How Does a Program Run?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Source Code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Human-readable instructions written by programmers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3821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Compilation/Interpretation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is translated into machine language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Execution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Computer processes instructions and performs tasks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are displayed to the user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What is Python?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3001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High-Level Language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uses simple, English-like syntax that's easy to read and write.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Versatile Tool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to build websites, apps, games, data tools, and AI systems.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3037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Interpreted Language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Code is executed line by line, making debugging easier.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Why Use Python?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Simple Syntax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read and write, resembling English.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 Everyone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Great for beginners and professionals alike.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Industry Standard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by Google, YouTube, NASA, and more.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Versatile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web dev, automation, AI, and more.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2331"/>
            <a:ext cx="8108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Python vs C-Style Languages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8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387566"/>
            <a:ext cx="6244709" cy="1791652"/>
          </a:xfrm>
          <a:prstGeom prst="roundRect">
            <a:avLst>
              <a:gd name="adj" fmla="val 5317"/>
            </a:avLst>
          </a:prstGeom>
          <a:solidFill>
            <a:srgbClr val="FFD8CC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387566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FFD8CC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557587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Print numbers 1-5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range(1, 6):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print(i)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43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Simple, readable, and concise code with minimal syntax.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778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C-Style Language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99521" y="3387566"/>
            <a:ext cx="6244709" cy="2154555"/>
          </a:xfrm>
          <a:prstGeom prst="roundRect">
            <a:avLst>
              <a:gd name="adj" fmla="val 4422"/>
            </a:avLst>
          </a:prstGeom>
          <a:solidFill>
            <a:srgbClr val="FFD8CC"/>
          </a:solidFill>
          <a:ln/>
        </p:spPr>
      </p:sp>
      <p:sp>
        <p:nvSpPr>
          <p:cNvPr id="10" name="Shape 8"/>
          <p:cNvSpPr/>
          <p:nvPr/>
        </p:nvSpPr>
        <p:spPr>
          <a:xfrm>
            <a:off x="7588210" y="3387566"/>
            <a:ext cx="6267331" cy="2154555"/>
          </a:xfrm>
          <a:prstGeom prst="roundRect">
            <a:avLst>
              <a:gd name="adj" fmla="val 1579"/>
            </a:avLst>
          </a:prstGeom>
          <a:solidFill>
            <a:srgbClr val="FFD8CC"/>
          </a:solidFill>
          <a:ln/>
        </p:spPr>
      </p:sp>
      <p:sp>
        <p:nvSpPr>
          <p:cNvPr id="11" name="Text 9"/>
          <p:cNvSpPr/>
          <p:nvPr/>
        </p:nvSpPr>
        <p:spPr>
          <a:xfrm>
            <a:off x="7815024" y="3557587"/>
            <a:ext cx="5813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Print numbers 1-5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(int i = 1; i &lt;= 5; i++) {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printf("%d\n", i);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highlight>
                  <a:srgbClr val="FFD8C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9727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complex syntax with additional symbols and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Installing Python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CC3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python.org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download the latest version.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Run Installer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"Add Python to PATH" during installation.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Verify Installation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terminal and type: python --version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Setting Up an IDE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645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Download VS Code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VS Code from the official website.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559135"/>
            <a:ext cx="3480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Install Python Extension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the Python extension from the marketplace.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43951"/>
            <a:ext cx="3113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a Project Folder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Make a dedicated folder for your Python projects.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21" name="Shape 15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 Setup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and run a simple Python file.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526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Your First Python Program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Create a new file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36065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your IDE and create hello.py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02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Write your code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8026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Type: print("Hello, World!")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806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Run the program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28066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Press Run or F5 to execute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2025-05-11T13:01:38Z</dcterms:created>
  <dcterms:modified xsi:type="dcterms:W3CDTF">2025-05-11T13:01:38Z</dcterms:modified>
</cp:coreProperties>
</file>